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8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048" y="219456"/>
            <a:ext cx="5486400" cy="310896"/>
          </a:xfrm>
          <a:prstGeom prst="rect">
            <a:avLst/>
          </a:prstGeom>
          <a:noFill/>
        </p:spPr>
        <p:txBody>
          <a:bodyPr wrap="square" lIns="36576" tIns="0" rIns="36576" bIns="0" anchor="t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066B3"/>
                </a:solidFill>
                <a:latin typeface="Tahoma"/>
              </a:rPr>
              <a:t>Organigramma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530352"/>
            <a:ext cx="5486400" cy="201168"/>
          </a:xfrm>
          <a:prstGeom prst="rect">
            <a:avLst/>
          </a:prstGeom>
          <a:noFill/>
        </p:spPr>
        <p:txBody>
          <a:bodyPr wrap="square" lIns="36576" tIns="0" rIns="36576" bIns="0" anchor="t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A5A5A"/>
                </a:solidFill>
                <a:latin typeface="Tahoma"/>
              </a:rPr>
              <a:t>Policentro Anziani Losone · Fondazione Patrizia — stato al 1° agosto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84048" y="786384"/>
            <a:ext cx="1600200" cy="0"/>
          </a:xfrm>
          <a:prstGeom prst="line">
            <a:avLst/>
          </a:prstGeom>
          <a:ln w="25400">
            <a:solidFill>
              <a:srgbClr val="00ADEE"/>
            </a:solidFill>
          </a:ln>
          <a:effectLst/>
        </p:spPr>
      </p:cxnSp>
      <p:pic>
        <p:nvPicPr>
          <p:cNvPr id="5" name="Picture 4" descr="pal_verticale_bl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0083" y="219456"/>
            <a:ext cx="487838" cy="713232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6095985" y="1554480"/>
            <a:ext cx="0" cy="1956816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7" name="Connector 6"/>
          <p:cNvCxnSpPr/>
          <p:nvPr/>
        </p:nvCxnSpPr>
        <p:spPr>
          <a:xfrm>
            <a:off x="4101998" y="1700784"/>
            <a:ext cx="4021532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8" name="Connector 7"/>
          <p:cNvCxnSpPr/>
          <p:nvPr/>
        </p:nvCxnSpPr>
        <p:spPr>
          <a:xfrm>
            <a:off x="4177894" y="1700784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9" name="Connector 8"/>
          <p:cNvCxnSpPr/>
          <p:nvPr/>
        </p:nvCxnSpPr>
        <p:spPr>
          <a:xfrm>
            <a:off x="8047634" y="1700784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10" name="Connector 9"/>
          <p:cNvCxnSpPr/>
          <p:nvPr/>
        </p:nvCxnSpPr>
        <p:spPr>
          <a:xfrm>
            <a:off x="1275588" y="3511296"/>
            <a:ext cx="9674352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11" name="Rounded Rectangle 10"/>
          <p:cNvSpPr/>
          <p:nvPr/>
        </p:nvSpPr>
        <p:spPr>
          <a:xfrm>
            <a:off x="2621265" y="731520"/>
            <a:ext cx="6949440" cy="822960"/>
          </a:xfrm>
          <a:prstGeom prst="roundRect">
            <a:avLst>
              <a:gd name="adj" fmla="val 8000"/>
            </a:avLst>
          </a:prstGeom>
          <a:solidFill>
            <a:srgbClr val="0066B3"/>
          </a:solidFill>
          <a:ln w="1270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12705" y="731520"/>
            <a:ext cx="6766560" cy="82296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Tahoma"/>
              </a:rPr>
              <a:t>Consiglio di Fondazione</a:t>
            </a:r>
          </a:p>
          <a:p>
            <a:pPr algn="ctr">
              <a:lnSpc>
                <a:spcPct val="92000"/>
              </a:lnSpc>
              <a:spcBef>
                <a:spcPts val="300"/>
              </a:spcBef>
              <a:spcAft>
                <a:spcPts val="0"/>
              </a:spcAft>
            </a:pPr>
            <a:r>
              <a:rPr sz="950" b="0" i="0">
                <a:solidFill>
                  <a:srgbClr val="DAEDFA"/>
                </a:solidFill>
                <a:latin typeface="Tahoma"/>
              </a:rPr>
              <a:t>Corrado Bianda, Presidente   ·   Carlo Fornera, Vice Presidente</a:t>
            </a:r>
          </a:p>
          <a:p>
            <a:pPr algn="ctr">
              <a:lnSpc>
                <a:spcPct val="92000"/>
              </a:lnSpc>
              <a:spcBef>
                <a:spcPts val="300"/>
              </a:spcBef>
              <a:spcAft>
                <a:spcPts val="0"/>
              </a:spcAft>
            </a:pPr>
            <a:r>
              <a:rPr sz="750" b="0" i="0">
                <a:solidFill>
                  <a:srgbClr val="BFE0F5"/>
                </a:solidFill>
                <a:latin typeface="Tahoma"/>
              </a:rPr>
              <a:t>Membri: S. Beretta, N. Fornera, F. Martignoni-Tresoldi, P. Salvan, Avv. R. Soldati, P. Tiraboschi, Dr.ssa med. R. Turri Quarenghi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52014" y="1819656"/>
            <a:ext cx="2651760" cy="621792"/>
          </a:xfrm>
          <a:prstGeom prst="roundRect">
            <a:avLst>
              <a:gd name="adj" fmla="val 8000"/>
            </a:avLst>
          </a:prstGeom>
          <a:solidFill>
            <a:srgbClr val="00ADEE"/>
          </a:solidFill>
          <a:ln w="12700">
            <a:solidFill>
              <a:srgbClr val="00ADEE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79446" y="1819656"/>
            <a:ext cx="2596896" cy="621792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Tahoma"/>
              </a:rPr>
              <a:t>Direzione amministrativa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950" b="0" i="0">
                <a:solidFill>
                  <a:srgbClr val="FFFFFF"/>
                </a:solidFill>
                <a:latin typeface="Tahoma"/>
              </a:rPr>
              <a:t>Daniele Mazzoleni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800" b="0" i="1">
                <a:solidFill>
                  <a:srgbClr val="E9F8FF"/>
                </a:solidFill>
                <a:latin typeface="Tahoma"/>
              </a:rPr>
              <a:t>Direttore amministrativo *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21754" y="1819656"/>
            <a:ext cx="2651760" cy="621792"/>
          </a:xfrm>
          <a:prstGeom prst="roundRect">
            <a:avLst>
              <a:gd name="adj" fmla="val 8000"/>
            </a:avLst>
          </a:prstGeom>
          <a:solidFill>
            <a:srgbClr val="00ADEE"/>
          </a:solidFill>
          <a:ln w="12700">
            <a:solidFill>
              <a:srgbClr val="00ADEE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49186" y="1819656"/>
            <a:ext cx="2596896" cy="621792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Tahoma"/>
              </a:rPr>
              <a:t>Direzione sanitaria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950" b="0" i="0">
                <a:solidFill>
                  <a:srgbClr val="FFFFFF"/>
                </a:solidFill>
                <a:latin typeface="Tahoma"/>
              </a:rPr>
              <a:t>Dr.ssa med. Rosamaria Turri Quarenghi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800" b="0" i="1">
                <a:solidFill>
                  <a:srgbClr val="E9F8FF"/>
                </a:solidFill>
                <a:latin typeface="Tahoma"/>
              </a:rPr>
              <a:t>Direttrice sanitaria 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04729" y="2615184"/>
            <a:ext cx="2880360" cy="731520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2700">
            <a:solidFill>
              <a:srgbClr val="00ADEE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932161" y="2615184"/>
            <a:ext cx="2825496" cy="73152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066B3"/>
                </a:solidFill>
                <a:latin typeface="Tahoma"/>
              </a:rPr>
              <a:t>Casa Patrizia — appartamenti protetti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Lara Fornera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Resp. operativa Casa Patrizia e servizio gestione residenti *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85089" y="2980944"/>
            <a:ext cx="310896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20" name="Connector 19"/>
          <p:cNvCxnSpPr/>
          <p:nvPr/>
        </p:nvCxnSpPr>
        <p:spPr>
          <a:xfrm>
            <a:off x="1275588" y="3511296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21" name="Rounded Rectangle 20"/>
          <p:cNvSpPr/>
          <p:nvPr/>
        </p:nvSpPr>
        <p:spPr>
          <a:xfrm>
            <a:off x="384048" y="3630168"/>
            <a:ext cx="1783080" cy="786384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397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11480" y="3630168"/>
            <a:ext cx="1728216" cy="7863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066B3"/>
                </a:solidFill>
                <a:latin typeface="Tahoma"/>
              </a:rPr>
              <a:t>Cure infermieristiche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Daniela Kovacevic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Capo cure 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4562856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4562856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Rep. 2° piano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Ricardo Silva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650" b="0" i="1">
                <a:solidFill>
                  <a:srgbClr val="8C8C8C"/>
                </a:solidFill>
                <a:latin typeface="Tahoma"/>
              </a:rPr>
              <a:t>Capo reparto *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02920" y="4837176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26" name="Rounded Rectangle 25"/>
          <p:cNvSpPr/>
          <p:nvPr/>
        </p:nvSpPr>
        <p:spPr>
          <a:xfrm>
            <a:off x="658368" y="5193792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" y="5193792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Rep. 1° e 3° piano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Meysiri Gianini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650" b="0" i="1">
                <a:solidFill>
                  <a:srgbClr val="8C8C8C"/>
                </a:solidFill>
                <a:latin typeface="Tahoma"/>
              </a:rPr>
              <a:t>Capo reparto *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02920" y="5468112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658368" y="5824728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5824728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Casa Patrizia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Daniela Kovacevic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02920" y="6099048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32" name="Connector 31"/>
          <p:cNvCxnSpPr/>
          <p:nvPr/>
        </p:nvCxnSpPr>
        <p:spPr>
          <a:xfrm>
            <a:off x="502920" y="4416552"/>
            <a:ext cx="0" cy="1682496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33" name="Connector 32"/>
          <p:cNvCxnSpPr/>
          <p:nvPr/>
        </p:nvCxnSpPr>
        <p:spPr>
          <a:xfrm>
            <a:off x="3210458" y="3511296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34" name="Rounded Rectangle 33"/>
          <p:cNvSpPr/>
          <p:nvPr/>
        </p:nvSpPr>
        <p:spPr>
          <a:xfrm>
            <a:off x="2318918" y="3630168"/>
            <a:ext cx="1783080" cy="786384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397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346350" y="3630168"/>
            <a:ext cx="1728216" cy="7863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066B3"/>
                </a:solidFill>
                <a:latin typeface="Tahoma"/>
              </a:rPr>
              <a:t>Terapie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Michela Zanoli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Ergoterapista *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593238" y="4562856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620670" y="4562856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Ergoterapia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Michela Zanoli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650" b="0" i="1">
                <a:solidFill>
                  <a:srgbClr val="8C8C8C"/>
                </a:solidFill>
                <a:latin typeface="Tahoma"/>
              </a:rPr>
              <a:t>Ergoterapista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2437790" y="4837176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39" name="Rounded Rectangle 38"/>
          <p:cNvSpPr/>
          <p:nvPr/>
        </p:nvSpPr>
        <p:spPr>
          <a:xfrm>
            <a:off x="2593238" y="5193792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620670" y="5193792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Fisioterapia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Natascha Daniele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650" b="0" i="1">
                <a:solidFill>
                  <a:srgbClr val="8C8C8C"/>
                </a:solidFill>
                <a:latin typeface="Tahoma"/>
              </a:rPr>
              <a:t>Fisioterapista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2437790" y="5468112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42" name="Connector 41"/>
          <p:cNvCxnSpPr/>
          <p:nvPr/>
        </p:nvCxnSpPr>
        <p:spPr>
          <a:xfrm>
            <a:off x="2437790" y="4416552"/>
            <a:ext cx="0" cy="105156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43" name="Connector 42"/>
          <p:cNvCxnSpPr/>
          <p:nvPr/>
        </p:nvCxnSpPr>
        <p:spPr>
          <a:xfrm>
            <a:off x="5145329" y="3511296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44" name="Rounded Rectangle 43"/>
          <p:cNvSpPr/>
          <p:nvPr/>
        </p:nvSpPr>
        <p:spPr>
          <a:xfrm>
            <a:off x="4253789" y="3630168"/>
            <a:ext cx="1783080" cy="786384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397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281221" y="3630168"/>
            <a:ext cx="1728216" cy="7863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066B3"/>
                </a:solidFill>
                <a:latin typeface="Tahoma"/>
              </a:rPr>
              <a:t>Attivazione e animazione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Antonio Ferreira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Specialista in attivazione *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528109" y="4562856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4555541" y="4562856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Attivazione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4372661" y="4837176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49" name="Rounded Rectangle 48"/>
          <p:cNvSpPr/>
          <p:nvPr/>
        </p:nvSpPr>
        <p:spPr>
          <a:xfrm>
            <a:off x="4528109" y="5193792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555541" y="5193792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Animazione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372661" y="5468112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52" name="Rounded Rectangle 51"/>
          <p:cNvSpPr/>
          <p:nvPr/>
        </p:nvSpPr>
        <p:spPr>
          <a:xfrm>
            <a:off x="4528109" y="5824728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4555541" y="5824728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Volontariato / s. civile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4372661" y="6099048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55" name="Connector 54"/>
          <p:cNvCxnSpPr/>
          <p:nvPr/>
        </p:nvCxnSpPr>
        <p:spPr>
          <a:xfrm>
            <a:off x="4372661" y="4416552"/>
            <a:ext cx="0" cy="1682496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56" name="Connector 55"/>
          <p:cNvCxnSpPr/>
          <p:nvPr/>
        </p:nvCxnSpPr>
        <p:spPr>
          <a:xfrm>
            <a:off x="7080199" y="3511296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57" name="Rounded Rectangle 56"/>
          <p:cNvSpPr/>
          <p:nvPr/>
        </p:nvSpPr>
        <p:spPr>
          <a:xfrm>
            <a:off x="6188659" y="3630168"/>
            <a:ext cx="1783080" cy="786384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397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6216091" y="3630168"/>
            <a:ext cx="1728216" cy="7863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066B3"/>
                </a:solidFill>
                <a:latin typeface="Tahoma"/>
              </a:rPr>
              <a:t>Amministrazione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Kevin Moroni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Economo contabile *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462979" y="4562856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490411" y="4562856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Segretariato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Saba Rotanzi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650" b="0" i="1">
                <a:solidFill>
                  <a:srgbClr val="8C8C8C"/>
                </a:solidFill>
                <a:latin typeface="Tahoma"/>
              </a:rPr>
              <a:t>Segretaria aggiunta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6307531" y="4837176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62" name="Connector 61"/>
          <p:cNvCxnSpPr/>
          <p:nvPr/>
        </p:nvCxnSpPr>
        <p:spPr>
          <a:xfrm>
            <a:off x="6307531" y="4416552"/>
            <a:ext cx="0" cy="420624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63" name="Connector 62"/>
          <p:cNvCxnSpPr/>
          <p:nvPr/>
        </p:nvCxnSpPr>
        <p:spPr>
          <a:xfrm>
            <a:off x="9015070" y="3511296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64" name="Rounded Rectangle 63"/>
          <p:cNvSpPr/>
          <p:nvPr/>
        </p:nvSpPr>
        <p:spPr>
          <a:xfrm>
            <a:off x="8123530" y="3630168"/>
            <a:ext cx="1783080" cy="786384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397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8150962" y="3630168"/>
            <a:ext cx="1728216" cy="7863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066B3"/>
                </a:solidFill>
                <a:latin typeface="Tahoma"/>
              </a:rPr>
              <a:t>Servizio alberghiero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Irena Kovac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Resp. servizio alberghiero *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397850" y="4562856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8425282" y="4562856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Economia domestica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8242402" y="4837176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69" name="Rounded Rectangle 68"/>
          <p:cNvSpPr/>
          <p:nvPr/>
        </p:nvSpPr>
        <p:spPr>
          <a:xfrm>
            <a:off x="8397850" y="5193792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8425282" y="5193792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Lavanderia</a:t>
            </a:r>
          </a:p>
        </p:txBody>
      </p:sp>
      <p:cxnSp>
        <p:nvCxnSpPr>
          <p:cNvPr id="71" name="Connector 70"/>
          <p:cNvCxnSpPr/>
          <p:nvPr/>
        </p:nvCxnSpPr>
        <p:spPr>
          <a:xfrm>
            <a:off x="8242402" y="5468112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72" name="Rounded Rectangle 71"/>
          <p:cNvSpPr/>
          <p:nvPr/>
        </p:nvSpPr>
        <p:spPr>
          <a:xfrm>
            <a:off x="8397850" y="5824728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8425282" y="5824728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Manutenzione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00" b="0" i="0">
                <a:solidFill>
                  <a:srgbClr val="5A5A5A"/>
                </a:solidFill>
                <a:latin typeface="Tahoma"/>
              </a:rPr>
              <a:t>Mauro Tosetti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650" b="0" i="1">
                <a:solidFill>
                  <a:srgbClr val="8C8C8C"/>
                </a:solidFill>
                <a:latin typeface="Tahoma"/>
              </a:rPr>
              <a:t>Manutentore **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8242402" y="6099048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75" name="Connector 74"/>
          <p:cNvCxnSpPr/>
          <p:nvPr/>
        </p:nvCxnSpPr>
        <p:spPr>
          <a:xfrm>
            <a:off x="8242402" y="4416552"/>
            <a:ext cx="0" cy="1682496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76" name="Connector 75"/>
          <p:cNvCxnSpPr/>
          <p:nvPr/>
        </p:nvCxnSpPr>
        <p:spPr>
          <a:xfrm>
            <a:off x="10949940" y="3511296"/>
            <a:ext cx="0" cy="118872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77" name="Rounded Rectangle 76"/>
          <p:cNvSpPr/>
          <p:nvPr/>
        </p:nvSpPr>
        <p:spPr>
          <a:xfrm>
            <a:off x="10058400" y="3630168"/>
            <a:ext cx="1783080" cy="786384"/>
          </a:xfrm>
          <a:prstGeom prst="roundRect">
            <a:avLst>
              <a:gd name="adj" fmla="val 8000"/>
            </a:avLst>
          </a:prstGeom>
          <a:solidFill>
            <a:srgbClr val="E8F5FC"/>
          </a:solidFill>
          <a:ln w="13970">
            <a:solidFill>
              <a:srgbClr val="0066B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10085832" y="3630168"/>
            <a:ext cx="1728216" cy="786384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066B3"/>
                </a:solidFill>
                <a:latin typeface="Tahoma"/>
              </a:rPr>
              <a:t>Cucina</a:t>
            </a:r>
          </a:p>
          <a:p>
            <a:pPr algn="ctr">
              <a:lnSpc>
                <a:spcPct val="92000"/>
              </a:lnSpc>
              <a:spcBef>
                <a:spcPts val="250"/>
              </a:spcBef>
              <a:spcAft>
                <a:spcPts val="0"/>
              </a:spcAft>
            </a:pPr>
            <a:r>
              <a:rPr sz="850" b="0" i="0">
                <a:solidFill>
                  <a:srgbClr val="5A5A5A"/>
                </a:solidFill>
                <a:latin typeface="Tahoma"/>
              </a:rPr>
              <a:t>Nicola Giavi</a:t>
            </a:r>
          </a:p>
          <a:p>
            <a:pPr algn="ctr">
              <a:lnSpc>
                <a:spcPct val="92000"/>
              </a:lnSpc>
              <a:spcBef>
                <a:spcPts val="100"/>
              </a:spcBef>
              <a:spcAft>
                <a:spcPts val="0"/>
              </a:spcAft>
            </a:pPr>
            <a:r>
              <a:rPr sz="700" b="0" i="1">
                <a:solidFill>
                  <a:srgbClr val="8C8C8C"/>
                </a:solidFill>
                <a:latin typeface="Tahoma"/>
              </a:rPr>
              <a:t>Capo cuoco *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0332720" y="4562856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10360152" y="4562856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Produzione CpA</a:t>
            </a:r>
          </a:p>
        </p:txBody>
      </p:sp>
      <p:cxnSp>
        <p:nvCxnSpPr>
          <p:cNvPr id="81" name="Connector 80"/>
          <p:cNvCxnSpPr/>
          <p:nvPr/>
        </p:nvCxnSpPr>
        <p:spPr>
          <a:xfrm>
            <a:off x="10177272" y="4837176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82" name="Rounded Rectangle 81"/>
          <p:cNvSpPr/>
          <p:nvPr/>
        </p:nvSpPr>
        <p:spPr>
          <a:xfrm>
            <a:off x="10332720" y="5193792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10360152" y="5193792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Produzione asili nido</a:t>
            </a:r>
          </a:p>
        </p:txBody>
      </p:sp>
      <p:cxnSp>
        <p:nvCxnSpPr>
          <p:cNvPr id="84" name="Connector 83"/>
          <p:cNvCxnSpPr/>
          <p:nvPr/>
        </p:nvCxnSpPr>
        <p:spPr>
          <a:xfrm>
            <a:off x="10177272" y="5468112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85" name="Rounded Rectangle 84"/>
          <p:cNvSpPr/>
          <p:nvPr/>
        </p:nvSpPr>
        <p:spPr>
          <a:xfrm>
            <a:off x="10332720" y="5824728"/>
            <a:ext cx="150876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A9D6EF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10360152" y="5824728"/>
            <a:ext cx="1453896" cy="548640"/>
          </a:xfrm>
          <a:prstGeom prst="rect">
            <a:avLst/>
          </a:prstGeom>
          <a:noFill/>
        </p:spPr>
        <p:txBody>
          <a:bodyPr wrap="square" lIns="36576" tIns="0" rIns="36576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0066B3"/>
                </a:solidFill>
                <a:latin typeface="Tahoma"/>
              </a:rPr>
              <a:t>Produzione pasti a terzi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10177272" y="6099048"/>
            <a:ext cx="155448" cy="0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cxnSp>
        <p:nvCxnSpPr>
          <p:cNvPr id="88" name="Connector 87"/>
          <p:cNvCxnSpPr/>
          <p:nvPr/>
        </p:nvCxnSpPr>
        <p:spPr>
          <a:xfrm>
            <a:off x="10177272" y="4416552"/>
            <a:ext cx="0" cy="1682496"/>
          </a:xfrm>
          <a:prstGeom prst="line">
            <a:avLst/>
          </a:prstGeom>
          <a:ln w="12700">
            <a:solidFill>
              <a:srgbClr val="7FC4E8"/>
            </a:solidFill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384048" y="6419088"/>
            <a:ext cx="5852160" cy="274320"/>
          </a:xfrm>
          <a:prstGeom prst="rect">
            <a:avLst/>
          </a:prstGeom>
          <a:noFill/>
        </p:spPr>
        <p:txBody>
          <a:bodyPr wrap="square" lIns="36576" tIns="0" rIns="36576" bIns="0" anchor="t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8C8C8C"/>
                </a:solidFill>
                <a:latin typeface="Tahoma"/>
              </a:rPr>
              <a:t>*  Funzione con il ruolo di quadro</a:t>
            </a:r>
          </a:p>
          <a:p>
            <a:pPr algn="l">
              <a:lnSpc>
                <a:spcPct val="92000"/>
              </a:lnSpc>
              <a:spcBef>
                <a:spcPts val="50"/>
              </a:spcBef>
              <a:spcAft>
                <a:spcPts val="0"/>
              </a:spcAft>
            </a:pPr>
            <a:r>
              <a:rPr sz="750" b="0" i="0">
                <a:solidFill>
                  <a:srgbClr val="8C8C8C"/>
                </a:solidFill>
                <a:latin typeface="Tahoma"/>
              </a:rPr>
              <a:t>**  Funzione che integra il ruolo di delegato alla sicurezza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601682" y="6675120"/>
            <a:ext cx="4206240" cy="201168"/>
          </a:xfrm>
          <a:prstGeom prst="rect">
            <a:avLst/>
          </a:prstGeom>
          <a:noFill/>
        </p:spPr>
        <p:txBody>
          <a:bodyPr wrap="square" lIns="36576" tIns="0" rIns="36576" bIns="0" anchor="t">
            <a:spAutoFit/>
          </a:bodyPr>
          <a:lstStyle/>
          <a:p>
            <a:pPr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8C8C8C"/>
                </a:solidFill>
                <a:latin typeface="Tahoma"/>
              </a:rPr>
              <a:t>Daniele Mazzoleni, Direttore amministrativo   |  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231</Words>
  <Application>Microsoft Office PowerPoint</Application>
  <PresentationFormat>Widescreen</PresentationFormat>
  <Paragraphs>63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Tahoma</vt:lpstr>
      <vt:lpstr>Office Theme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Saba Rotanzi</dc:creator>
  <cp:keywords/>
  <dc:description>generated using python-pptx</dc:description>
  <cp:lastModifiedBy>Saba Rotanzi</cp:lastModifiedBy>
  <cp:revision>2</cp:revision>
  <dcterms:created xsi:type="dcterms:W3CDTF">2013-01-27T09:14:16Z</dcterms:created>
  <dcterms:modified xsi:type="dcterms:W3CDTF">2026-09-03T14:18:31Z</dcterms:modified>
  <cp:category/>
</cp:coreProperties>
</file>